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7AB14-3733-4D5F-90F2-8652ED95BADD}" type="datetimeFigureOut">
              <a:rPr lang="sk-SK" smtClean="0"/>
              <a:t>7. 4. 2014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9BD5-AC3E-47E8-91F0-D873D6472D7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7AB14-3733-4D5F-90F2-8652ED95BADD}" type="datetimeFigureOut">
              <a:rPr lang="sk-SK" smtClean="0"/>
              <a:t>7. 4. 2014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9BD5-AC3E-47E8-91F0-D873D6472D7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7AB14-3733-4D5F-90F2-8652ED95BADD}" type="datetimeFigureOut">
              <a:rPr lang="sk-SK" smtClean="0"/>
              <a:t>7. 4. 2014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9BD5-AC3E-47E8-91F0-D873D6472D7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7AB14-3733-4D5F-90F2-8652ED95BADD}" type="datetimeFigureOut">
              <a:rPr lang="sk-SK" smtClean="0"/>
              <a:t>7. 4. 2014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9BD5-AC3E-47E8-91F0-D873D6472D7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7AB14-3733-4D5F-90F2-8652ED95BADD}" type="datetimeFigureOut">
              <a:rPr lang="sk-SK" smtClean="0"/>
              <a:t>7. 4. 2014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9BD5-AC3E-47E8-91F0-D873D6472D7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7AB14-3733-4D5F-90F2-8652ED95BADD}" type="datetimeFigureOut">
              <a:rPr lang="sk-SK" smtClean="0"/>
              <a:t>7. 4. 2014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9BD5-AC3E-47E8-91F0-D873D6472D7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7AB14-3733-4D5F-90F2-8652ED95BADD}" type="datetimeFigureOut">
              <a:rPr lang="sk-SK" smtClean="0"/>
              <a:t>7. 4. 2014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9BD5-AC3E-47E8-91F0-D873D6472D7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7AB14-3733-4D5F-90F2-8652ED95BADD}" type="datetimeFigureOut">
              <a:rPr lang="sk-SK" smtClean="0"/>
              <a:t>7. 4. 2014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9BD5-AC3E-47E8-91F0-D873D6472D7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7AB14-3733-4D5F-90F2-8652ED95BADD}" type="datetimeFigureOut">
              <a:rPr lang="sk-SK" smtClean="0"/>
              <a:t>7. 4. 2014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9BD5-AC3E-47E8-91F0-D873D6472D7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7AB14-3733-4D5F-90F2-8652ED95BADD}" type="datetimeFigureOut">
              <a:rPr lang="sk-SK" smtClean="0"/>
              <a:t>7. 4. 2014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9BD5-AC3E-47E8-91F0-D873D6472D7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7AB14-3733-4D5F-90F2-8652ED95BADD}" type="datetimeFigureOut">
              <a:rPr lang="sk-SK" smtClean="0"/>
              <a:t>7. 4. 2014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39BD5-AC3E-47E8-91F0-D873D6472D7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7AB14-3733-4D5F-90F2-8652ED95BADD}" type="datetimeFigureOut">
              <a:rPr lang="sk-SK" smtClean="0"/>
              <a:t>7. 4. 2014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39BD5-AC3E-47E8-91F0-D873D6472D7D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 descr="martinus_height_positiv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02281"/>
            <a:ext cx="9144000" cy="4053437"/>
          </a:xfrm>
          <a:prstGeom prst="rect">
            <a:avLst/>
          </a:prstGeom>
        </p:spPr>
      </p:pic>
      <p:sp>
        <p:nvSpPr>
          <p:cNvPr id="7" name="BlokTextu 6"/>
          <p:cNvSpPr txBox="1"/>
          <p:nvPr/>
        </p:nvSpPr>
        <p:spPr>
          <a:xfrm>
            <a:off x="1907704" y="5517232"/>
            <a:ext cx="5718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Kníhkupectvo </a:t>
            </a:r>
            <a:r>
              <a:rPr lang="sk-SK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Martinus.sk</a:t>
            </a:r>
            <a:r>
              <a:rPr lang="sk-SK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nájdete už aj v OC Galéria.</a:t>
            </a:r>
            <a:endParaRPr lang="sk-SK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Motív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Roman</dc:creator>
  <cp:lastModifiedBy>MAŤO</cp:lastModifiedBy>
  <cp:revision>2</cp:revision>
  <dcterms:created xsi:type="dcterms:W3CDTF">2013-12-06T15:36:33Z</dcterms:created>
  <dcterms:modified xsi:type="dcterms:W3CDTF">2014-04-07T17:08:19Z</dcterms:modified>
</cp:coreProperties>
</file>